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73" r:id="rId4"/>
    <p:sldId id="270" r:id="rId5"/>
    <p:sldId id="271" r:id="rId6"/>
    <p:sldId id="261" r:id="rId7"/>
    <p:sldId id="272" r:id="rId8"/>
    <p:sldId id="277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FC72-73A9-8A48-A994-5A5FCDC427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microsoft.com/office/2007/relationships/hdphoto" Target="../media/hdphoto2.wdp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microsoft.com/office/2007/relationships/hdphoto" Target="../media/hdphoto7.wdp"/><Relationship Id="rId5" Type="http://schemas.openxmlformats.org/officeDocument/2006/relationships/image" Target="../media/image25.jpeg"/><Relationship Id="rId10" Type="http://schemas.openxmlformats.org/officeDocument/2006/relationships/image" Target="../media/image29.png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Page_M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1C7FF4-D045-4DDC-8071-C3BAC055A86E}"/>
              </a:ext>
            </a:extLst>
          </p:cNvPr>
          <p:cNvSpPr/>
          <p:nvPr/>
        </p:nvSpPr>
        <p:spPr>
          <a:xfrm>
            <a:off x="4611425" y="1001399"/>
            <a:ext cx="416588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ONE</a:t>
            </a: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Jesus’ mother Mary appeared to Lucia, Francisco and Jacinta.</a:t>
            </a:r>
          </a:p>
          <a:p>
            <a:endParaRPr lang="en-GB"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9B254-B70A-4BFB-B426-1ED1982457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7409">
            <a:off x="346541" y="935095"/>
            <a:ext cx="2425215" cy="278134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617E4B-94ED-4C97-8C03-FFDA67F68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886" y="897622"/>
            <a:ext cx="1288903" cy="3313651"/>
          </a:xfrm>
          <a:prstGeom prst="rect">
            <a:avLst/>
          </a:prstGeom>
        </p:spPr>
      </p:pic>
      <p:pic>
        <p:nvPicPr>
          <p:cNvPr id="1026" name="Picture 2" descr="Image result for the children of Fatima">
            <a:extLst>
              <a:ext uri="{FF2B5EF4-FFF2-40B4-BE49-F238E27FC236}">
                <a16:creationId xmlns:a16="http://schemas.microsoft.com/office/drawing/2014/main" id="{D2FF96D0-4D2C-4318-A5F1-0048C7D4B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89771" y="3883619"/>
            <a:ext cx="2656555" cy="18488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C2B8F95-DD06-475B-8E2C-26A930019918}"/>
              </a:ext>
            </a:extLst>
          </p:cNvPr>
          <p:cNvGrpSpPr/>
          <p:nvPr/>
        </p:nvGrpSpPr>
        <p:grpSpPr>
          <a:xfrm>
            <a:off x="4611425" y="2724049"/>
            <a:ext cx="4017779" cy="3520957"/>
            <a:chOff x="4615009" y="2769421"/>
            <a:chExt cx="4301941" cy="38148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B5627B-DAE9-45AC-9137-F42BE142B9C6}"/>
                </a:ext>
              </a:extLst>
            </p:cNvPr>
            <p:cNvSpPr txBox="1"/>
            <p:nvPr/>
          </p:nvSpPr>
          <p:spPr>
            <a:xfrm>
              <a:off x="4615009" y="2769421"/>
              <a:ext cx="25663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What things can we do to help us feel less afraid?</a:t>
              </a:r>
            </a:p>
          </p:txBody>
        </p:sp>
        <p:pic>
          <p:nvPicPr>
            <p:cNvPr id="24" name="Picture 2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AEA5D4C-756A-4DB7-96C9-48B7DDF5E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3711" y="3969750"/>
              <a:ext cx="1201717" cy="201042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24AC96-779A-43BC-806B-A53E1E6385A1}"/>
                </a:ext>
              </a:extLst>
            </p:cNvPr>
            <p:cNvPicPr/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859" b="100000" l="7124" r="96570">
                          <a14:foregroundMark x1="9499" y1="84646" x2="7124" y2="90303"/>
                          <a14:foregroundMark x1="44327" y1="89899" x2="64644" y2="76566"/>
                          <a14:foregroundMark x1="64644" y1="76566" x2="50396" y2="92929"/>
                          <a14:foregroundMark x1="50396" y1="92929" x2="65172" y2="93737"/>
                          <a14:foregroundMark x1="65699" y1="86869" x2="54354" y2="99798"/>
                          <a14:foregroundMark x1="69657" y1="86061" x2="54881" y2="99798"/>
                          <a14:foregroundMark x1="66755" y1="91313" x2="64644" y2="97172"/>
                          <a14:foregroundMark x1="53034" y1="6869" x2="54354" y2="5859"/>
                          <a14:foregroundMark x1="88918" y1="34747" x2="96570" y2="359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4962298" y="4283559"/>
              <a:ext cx="1716375" cy="23007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A person wearing a costume&#10;&#10;Description automatically generated">
              <a:extLst>
                <a:ext uri="{FF2B5EF4-FFF2-40B4-BE49-F238E27FC236}">
                  <a16:creationId xmlns:a16="http://schemas.microsoft.com/office/drawing/2014/main" id="{6F25E421-BAD0-43D5-B2A7-CA3D6A363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298" b="91277" l="9884" r="91570">
                          <a14:foregroundMark x1="42151" y1="8298" x2="47965" y2="8723"/>
                          <a14:foregroundMark x1="89971" y1="19255" x2="91570" y2="20213"/>
                          <a14:foregroundMark x1="76017" y1="45106" x2="73547" y2="48723"/>
                          <a14:foregroundMark x1="37355" y1="90000" x2="48983" y2="89043"/>
                          <a14:foregroundMark x1="48983" y1="89043" x2="53779" y2="91170"/>
                          <a14:foregroundMark x1="75145" y1="91277" x2="79360" y2="908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4916" y="2989561"/>
              <a:ext cx="1852034" cy="2530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1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5A840-B3EE-4F8E-A1D9-6EE9746DDA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3193">
            <a:off x="312489" y="759533"/>
            <a:ext cx="2491104" cy="225084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0FCAB5-6B5B-42EF-8114-8B484500F0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118">
            <a:off x="336942" y="3479819"/>
            <a:ext cx="2206488" cy="213859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E7E79C8-34C9-4F45-A0A7-2FFCF8681B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89394">
            <a:off x="2470409" y="4486905"/>
            <a:ext cx="1555916" cy="186993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7CCC79-D158-474E-827D-53E25F5BF12F}"/>
              </a:ext>
            </a:extLst>
          </p:cNvPr>
          <p:cNvSpPr/>
          <p:nvPr/>
        </p:nvSpPr>
        <p:spPr>
          <a:xfrm>
            <a:off x="4611425" y="1001399"/>
            <a:ext cx="416588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TWO</a:t>
            </a: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Mary said to them, “Pray the rosary every day for peace in the world and for the end of the war.”</a:t>
            </a:r>
          </a:p>
          <a:p>
            <a:endParaRPr lang="en-GB" sz="1050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D00348-70E7-48B3-A9FF-D0E6E675F8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886" y="897622"/>
            <a:ext cx="1282377" cy="329687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6564618-A80F-4202-9EB1-C91594C40E3E}"/>
              </a:ext>
            </a:extLst>
          </p:cNvPr>
          <p:cNvGrpSpPr/>
          <p:nvPr/>
        </p:nvGrpSpPr>
        <p:grpSpPr>
          <a:xfrm>
            <a:off x="4611425" y="3467113"/>
            <a:ext cx="3341338" cy="2841340"/>
            <a:chOff x="4611425" y="3571361"/>
            <a:chExt cx="3341338" cy="28413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97DB64-6B4D-4255-A1C5-6C2BADA70D10}"/>
                </a:ext>
              </a:extLst>
            </p:cNvPr>
            <p:cNvSpPr txBox="1"/>
            <p:nvPr/>
          </p:nvSpPr>
          <p:spPr>
            <a:xfrm>
              <a:off x="4611425" y="3571361"/>
              <a:ext cx="3341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Will you pray for peace?</a:t>
              </a:r>
            </a:p>
          </p:txBody>
        </p:sp>
        <p:pic>
          <p:nvPicPr>
            <p:cNvPr id="5" name="Picture 4" descr="A close up of a womans face&#10;&#10;Description automatically generated">
              <a:extLst>
                <a:ext uri="{FF2B5EF4-FFF2-40B4-BE49-F238E27FC236}">
                  <a16:creationId xmlns:a16="http://schemas.microsoft.com/office/drawing/2014/main" id="{16B7A81B-A632-4F8B-B177-7D5A6C451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0509" y="4094484"/>
              <a:ext cx="1108146" cy="2318217"/>
            </a:xfrm>
            <a:prstGeom prst="rect">
              <a:avLst/>
            </a:prstGeom>
          </p:spPr>
        </p:pic>
        <p:pic>
          <p:nvPicPr>
            <p:cNvPr id="20" name="Picture 19" descr="A picture containing smoke, accessory, flying, kite&#10;&#10;Description automatically generated">
              <a:extLst>
                <a:ext uri="{FF2B5EF4-FFF2-40B4-BE49-F238E27FC236}">
                  <a16:creationId xmlns:a16="http://schemas.microsoft.com/office/drawing/2014/main" id="{761579AF-E94A-4EBA-BD62-D2FA5CA0C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9476" y="4198731"/>
              <a:ext cx="1974890" cy="2109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81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19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F1C4795-E5CD-4210-8884-CCF796E55F62}"/>
              </a:ext>
            </a:extLst>
          </p:cNvPr>
          <p:cNvSpPr/>
          <p:nvPr/>
        </p:nvSpPr>
        <p:spPr>
          <a:xfrm>
            <a:off x="4611425" y="1001399"/>
            <a:ext cx="416588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THREE</a:t>
            </a: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Big crowds gathered to join the children to pray for peace.</a:t>
            </a:r>
          </a:p>
          <a:p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FB360-F801-4E4A-8500-3FA391DA11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6695" y="2466718"/>
            <a:ext cx="3687759" cy="27555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B10797-8EB0-41B3-A25D-AE1DC10CC9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3193">
            <a:off x="312489" y="759533"/>
            <a:ext cx="2491104" cy="225084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BF0C5DE-495B-4DFA-B858-7E14A83F4943}"/>
              </a:ext>
            </a:extLst>
          </p:cNvPr>
          <p:cNvGrpSpPr/>
          <p:nvPr/>
        </p:nvGrpSpPr>
        <p:grpSpPr>
          <a:xfrm>
            <a:off x="4353056" y="3013501"/>
            <a:ext cx="3819280" cy="3191535"/>
            <a:chOff x="4351927" y="3013501"/>
            <a:chExt cx="3819280" cy="3191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7EF4A1-6AA4-4F7A-ABB0-787484642998}"/>
                </a:ext>
              </a:extLst>
            </p:cNvPr>
            <p:cNvSpPr txBox="1"/>
            <p:nvPr/>
          </p:nvSpPr>
          <p:spPr>
            <a:xfrm>
              <a:off x="4628533" y="3013501"/>
              <a:ext cx="3542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Who will you ask to join you to pray for peace?</a:t>
              </a:r>
            </a:p>
          </p:txBody>
        </p:sp>
        <p:pic>
          <p:nvPicPr>
            <p:cNvPr id="6" name="Picture 5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E301D0E3-53AA-4281-8967-F0808B07E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1112">
              <a:off x="4351927" y="4215588"/>
              <a:ext cx="3241458" cy="19894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33F6D71-8EE2-4326-A74F-14ABA68B8529}"/>
              </a:ext>
            </a:extLst>
          </p:cNvPr>
          <p:cNvPicPr/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6" b="99527" l="10000" r="93137">
                        <a14:foregroundMark x1="38333" y1="4666" x2="35196" y2="4666"/>
                        <a14:foregroundMark x1="93235" y1="19079" x2="83431" y2="21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253174" y="2240560"/>
            <a:ext cx="1838325" cy="30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25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70C75E-C692-4263-8E37-B1CC66D58D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56" y="3428999"/>
            <a:ext cx="3301210" cy="2533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1CD42A-B53F-4500-BF51-A8DCDB18B0A1}"/>
              </a:ext>
            </a:extLst>
          </p:cNvPr>
          <p:cNvSpPr/>
          <p:nvPr/>
        </p:nvSpPr>
        <p:spPr>
          <a:xfrm>
            <a:off x="4611425" y="1001399"/>
            <a:ext cx="416588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FOUR</a:t>
            </a: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100 years after Mary had visited the children, Francisco and Jacinta were made saints.</a:t>
            </a:r>
          </a:p>
          <a:p>
            <a:endParaRPr lang="en-GB" sz="1050" dirty="0"/>
          </a:p>
        </p:txBody>
      </p:sp>
      <p:pic>
        <p:nvPicPr>
          <p:cNvPr id="2056" name="Picture 8" descr="Image result for fRANCISCO AND jACINTA">
            <a:extLst>
              <a:ext uri="{FF2B5EF4-FFF2-40B4-BE49-F238E27FC236}">
                <a16:creationId xmlns:a16="http://schemas.microsoft.com/office/drawing/2014/main" id="{8B8A16DC-A84A-46F7-95F9-8C722E7C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720">
            <a:off x="441012" y="842239"/>
            <a:ext cx="2358747" cy="2621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0B7B06-35B4-4646-8601-A573A0EB37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5" b="98470" l="9332" r="89936">
                        <a14:foregroundMark x1="56176" y1="7082" x2="59469" y2="18470"/>
                        <a14:foregroundMark x1="56176" y1="3025" x2="63312" y2="6335"/>
                        <a14:foregroundMark x1="60750" y1="3808" x2="59469" y2="3559"/>
                        <a14:foregroundMark x1="62031" y1="4804" x2="66606" y2="7580"/>
                        <a14:foregroundMark x1="66606" y1="4306" x2="71821" y2="8861"/>
                        <a14:foregroundMark x1="20403" y1="41281" x2="36688" y2="42776"/>
                        <a14:foregroundMark x1="50320" y1="90142" x2="81427" y2="98470"/>
                        <a14:foregroundMark x1="81427" y1="98470" x2="86093" y2="95694"/>
                        <a14:foregroundMark x1="90027" y1="83559" x2="88747" y2="83025"/>
                        <a14:foregroundMark x1="9332" y1="41281" x2="11253" y2="44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886" y="876903"/>
            <a:ext cx="1288903" cy="331365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9C1F50-84F4-40D7-B75D-DF004EA0E189}"/>
              </a:ext>
            </a:extLst>
          </p:cNvPr>
          <p:cNvGrpSpPr/>
          <p:nvPr/>
        </p:nvGrpSpPr>
        <p:grpSpPr>
          <a:xfrm>
            <a:off x="4627499" y="3161140"/>
            <a:ext cx="3981381" cy="3384033"/>
            <a:chOff x="4627499" y="3204379"/>
            <a:chExt cx="3981381" cy="338403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9F2F66-9DAF-4E93-B8B2-16322DCE7E07}"/>
                </a:ext>
              </a:extLst>
            </p:cNvPr>
            <p:cNvSpPr txBox="1"/>
            <p:nvPr/>
          </p:nvSpPr>
          <p:spPr>
            <a:xfrm>
              <a:off x="4627499" y="3452245"/>
              <a:ext cx="21162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Today children all over the world pray the Mission Rosary. Can you join them?</a:t>
              </a:r>
            </a:p>
          </p:txBody>
        </p:sp>
        <p:pic>
          <p:nvPicPr>
            <p:cNvPr id="6" name="Picture 5" descr="A child looking at the camera&#10;&#10;Description automatically generated">
              <a:extLst>
                <a:ext uri="{FF2B5EF4-FFF2-40B4-BE49-F238E27FC236}">
                  <a16:creationId xmlns:a16="http://schemas.microsoft.com/office/drawing/2014/main" id="{000CA4FE-736A-4F6E-8901-DEE6E5FEE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3463">
              <a:off x="6834609" y="3204379"/>
              <a:ext cx="1774271" cy="23656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676196-A21D-4778-9649-689C9F361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9489" y="4932726"/>
              <a:ext cx="1629667" cy="1655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0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F5C24D2-452D-49BE-81AF-0D0F6EF3A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E1067A-DCC4-4BAF-8ABA-65400ECEED11}"/>
              </a:ext>
            </a:extLst>
          </p:cNvPr>
          <p:cNvSpPr/>
          <p:nvPr/>
        </p:nvSpPr>
        <p:spPr>
          <a:xfrm>
            <a:off x="4611424" y="1001399"/>
            <a:ext cx="4280905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FIVE</a:t>
            </a: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Children are important members of God’s worldwide family.</a:t>
            </a:r>
          </a:p>
          <a:p>
            <a:endParaRPr lang="en-GB" sz="1050" dirty="0"/>
          </a:p>
        </p:txBody>
      </p:sp>
      <p:pic>
        <p:nvPicPr>
          <p:cNvPr id="5122" name="Picture 2" descr="Image result for Saints Francisco and Jacinta">
            <a:extLst>
              <a:ext uri="{FF2B5EF4-FFF2-40B4-BE49-F238E27FC236}">
                <a16:creationId xmlns:a16="http://schemas.microsoft.com/office/drawing/2014/main" id="{B71FAB06-91FC-4819-A9DC-71B11279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0" y="979751"/>
            <a:ext cx="2584459" cy="35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43D1FB6-1932-48C9-B8DD-0D7ED2AE0515}"/>
              </a:ext>
            </a:extLst>
          </p:cNvPr>
          <p:cNvGrpSpPr/>
          <p:nvPr/>
        </p:nvGrpSpPr>
        <p:grpSpPr>
          <a:xfrm>
            <a:off x="732212" y="2924351"/>
            <a:ext cx="8411788" cy="3588734"/>
            <a:chOff x="732212" y="3145677"/>
            <a:chExt cx="8411788" cy="35887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E15EAD-3DE5-43AB-B720-F8481041C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93176" y="4694618"/>
              <a:ext cx="2065850" cy="16911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47218A-A49B-43A2-8582-E5B6A4A63C17}"/>
                </a:ext>
              </a:extLst>
            </p:cNvPr>
            <p:cNvSpPr txBox="1"/>
            <p:nvPr/>
          </p:nvSpPr>
          <p:spPr>
            <a:xfrm>
              <a:off x="4663875" y="3145677"/>
              <a:ext cx="35853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How will you show children everywhere that we all belong to God’s family?</a:t>
              </a:r>
            </a:p>
          </p:txBody>
        </p:sp>
        <p:pic>
          <p:nvPicPr>
            <p:cNvPr id="9" name="Picture 8" descr="A group of people wearing costumes&#10;&#10;Description automatically generated">
              <a:extLst>
                <a:ext uri="{FF2B5EF4-FFF2-40B4-BE49-F238E27FC236}">
                  <a16:creationId xmlns:a16="http://schemas.microsoft.com/office/drawing/2014/main" id="{15BFE3A5-A293-42D4-B320-2060B16AA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27271">
              <a:off x="732212" y="4507723"/>
              <a:ext cx="2114026" cy="14093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76BBE98-449F-4343-B741-9AA4F8499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71465">
              <a:off x="2646143" y="4461814"/>
              <a:ext cx="1928524" cy="17586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6E7597AE-695A-40E2-B90A-EB77D6464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73" b="94818" l="9894" r="91402">
                          <a14:foregroundMark x1="35453" y1="8874" x2="54770" y2="13163"/>
                          <a14:foregroundMark x1="54770" y1="13163" x2="41696" y2="6432"/>
                          <a14:foregroundMark x1="41696" y1="6432" x2="31213" y2="15664"/>
                          <a14:foregroundMark x1="31213" y1="15664" x2="38045" y2="12031"/>
                          <a14:foregroundMark x1="90577" y1="12805" x2="91519" y2="15128"/>
                          <a14:foregroundMark x1="36396" y1="91185" x2="40636" y2="948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3806" y="4346006"/>
              <a:ext cx="1207716" cy="2388405"/>
            </a:xfrm>
            <a:prstGeom prst="rect">
              <a:avLst/>
            </a:prstGeom>
          </p:spPr>
        </p:pic>
        <p:pic>
          <p:nvPicPr>
            <p:cNvPr id="21" name="Picture 20" descr="A person wearing a costume&#10;&#10;Description automatically generated">
              <a:extLst>
                <a:ext uri="{FF2B5EF4-FFF2-40B4-BE49-F238E27FC236}">
                  <a16:creationId xmlns:a16="http://schemas.microsoft.com/office/drawing/2014/main" id="{704ABA84-8A7B-4FFB-BD89-E2BFCAB4B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757" b="93119" l="9766" r="89814">
                          <a14:foregroundMark x1="47274" y1="11734" x2="51648" y2="10660"/>
                          <a14:foregroundMark x1="76812" y1="9944" x2="83403" y2="13922"/>
                          <a14:foregroundMark x1="39605" y1="93198" x2="42900" y2="89936"/>
                          <a14:foregroundMark x1="46735" y1="10302" x2="57100" y2="11376"/>
                          <a14:foregroundMark x1="80647" y1="10302" x2="79569" y2="8831"/>
                          <a14:foregroundMark x1="43978" y1="7757" x2="49431" y2="88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2442" y="3503574"/>
              <a:ext cx="1531558" cy="2306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5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79EFE9-82BE-470C-A90B-ED9498977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486" y="3346031"/>
            <a:ext cx="3999323" cy="2767824"/>
          </a:xfrm>
          <a:prstGeom prst="rect">
            <a:avLst/>
          </a:prstGeom>
        </p:spPr>
      </p:pic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CE8746B-85A7-4AE4-B20D-D62F64F898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45" y="2676088"/>
            <a:ext cx="2172748" cy="3117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EA6BEC-5C0E-49AB-8F2A-A97E950DF3B7}"/>
              </a:ext>
            </a:extLst>
          </p:cNvPr>
          <p:cNvSpPr txBox="1"/>
          <p:nvPr/>
        </p:nvSpPr>
        <p:spPr>
          <a:xfrm>
            <a:off x="2617365" y="1064303"/>
            <a:ext cx="55115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Jesus said, ‘Let the children come to me. Anyone who is like these children belongs to God’s kingdom.’ 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3600"/>
              </a:lnSpc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The Gospel of the Lord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0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29C5D5-8F33-483E-8CBE-B1B918A1B211}"/>
              </a:ext>
            </a:extLst>
          </p:cNvPr>
          <p:cNvSpPr txBox="1"/>
          <p:nvPr/>
        </p:nvSpPr>
        <p:spPr>
          <a:xfrm>
            <a:off x="452489" y="1161365"/>
            <a:ext cx="3344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 Together Prayer: </a:t>
            </a:r>
          </a:p>
          <a:p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 all children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the world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hare love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hare friendship and live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the peace 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God’s love.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forever. </a:t>
            </a:r>
          </a:p>
          <a:p>
            <a:pPr>
              <a:lnSpc>
                <a:spcPts val="2800"/>
              </a:lnSpc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CB2DE-4951-4A89-A16E-CC2257E1F0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3193">
            <a:off x="3460213" y="1067119"/>
            <a:ext cx="2686132" cy="242706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D2588C-98B2-492A-B943-77F69B002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934" y="1346029"/>
            <a:ext cx="1768336" cy="4556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16C4C-9FA1-4FE9-A8FC-B4563D8A8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154" y="2845183"/>
            <a:ext cx="1493649" cy="2975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1D0AF-D405-4A55-BA79-2EA744C9B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259663" y="3811676"/>
            <a:ext cx="1240837" cy="2177796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1A894FD-8E36-4C20-AF2C-BEA7726F26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0" b="96886" l="9847" r="89866">
                        <a14:foregroundMark x1="57935" y1="5449" x2="71415" y2="12039"/>
                        <a14:foregroundMark x1="71415" y1="12039" x2="57075" y2="5760"/>
                        <a14:foregroundMark x1="57075" y1="5760" x2="42065" y2="9289"/>
                        <a14:foregroundMark x1="42065" y1="9289" x2="52103" y2="10431"/>
                        <a14:foregroundMark x1="49331" y1="5293" x2="65774" y2="5293"/>
                        <a14:foregroundMark x1="65774" y1="5293" x2="48566" y2="3114"/>
                        <a14:foregroundMark x1="48566" y1="3114" x2="65392" y2="5138"/>
                        <a14:foregroundMark x1="65392" y1="5138" x2="49331" y2="4670"/>
                        <a14:foregroundMark x1="19503" y1="89102" x2="33556" y2="93202"/>
                        <a14:foregroundMark x1="33556" y1="93202" x2="50765" y2="92994"/>
                        <a14:foregroundMark x1="50765" y1="92994" x2="34226" y2="92060"/>
                        <a14:foregroundMark x1="34226" y1="92060" x2="44551" y2="89829"/>
                        <a14:foregroundMark x1="43117" y1="96938" x2="56788" y2="94966"/>
                        <a14:foregroundMark x1="45985" y1="63051" x2="59178" y2="68708"/>
                        <a14:foregroundMark x1="59178" y1="68708" x2="43308" y2="65075"/>
                        <a14:foregroundMark x1="43308" y1="65075" x2="69503" y2="68500"/>
                        <a14:foregroundMark x1="69503" y1="68500" x2="52581" y2="71562"/>
                        <a14:foregroundMark x1="52581" y1="71562" x2="38910" y2="65750"/>
                        <a14:foregroundMark x1="38910" y1="65750" x2="54780" y2="66373"/>
                        <a14:foregroundMark x1="54780" y1="66373" x2="55163" y2="66995"/>
                        <a14:foregroundMark x1="79637" y1="62896" x2="80210" y2="64868"/>
                        <a14:foregroundMark x1="59560" y1="33887" x2="56214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79872" y="3752221"/>
            <a:ext cx="1247096" cy="22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Page_M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199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England</dc:creator>
  <cp:lastModifiedBy>Claire Colleran</cp:lastModifiedBy>
  <cp:revision>159</cp:revision>
  <dcterms:created xsi:type="dcterms:W3CDTF">2016-10-31T10:22:49Z</dcterms:created>
  <dcterms:modified xsi:type="dcterms:W3CDTF">2020-03-27T14:10:39Z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